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50" r:id="rId4"/>
    <p:sldId id="372" r:id="rId5"/>
    <p:sldId id="370" r:id="rId6"/>
    <p:sldId id="373" r:id="rId7"/>
    <p:sldId id="371" r:id="rId8"/>
    <p:sldId id="374" r:id="rId9"/>
    <p:sldId id="375" r:id="rId10"/>
    <p:sldId id="376" r:id="rId11"/>
    <p:sldId id="377" r:id="rId12"/>
    <p:sldId id="378" r:id="rId13"/>
    <p:sldId id="379" r:id="rId14"/>
    <p:sldId id="389" r:id="rId15"/>
    <p:sldId id="390" r:id="rId16"/>
    <p:sldId id="338" r:id="rId17"/>
    <p:sldId id="380" r:id="rId18"/>
    <p:sldId id="381" r:id="rId19"/>
    <p:sldId id="382" r:id="rId20"/>
    <p:sldId id="383" r:id="rId21"/>
    <p:sldId id="384" r:id="rId22"/>
    <p:sldId id="385" r:id="rId23"/>
    <p:sldId id="386" r:id="rId24"/>
    <p:sldId id="387" r:id="rId25"/>
    <p:sldId id="38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Inquiry Tools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534400" cy="1752600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Measure Commands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Object Properties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Area and Perimeter of a Shape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each corner of the shape in order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</a:t>
            </a:r>
          </a:p>
          <a:p>
            <a:r>
              <a:rPr lang="en-US" sz="2400" dirty="0"/>
              <a:t>The area and perimeter values are shown in the Command 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953" y="2012950"/>
            <a:ext cx="4572000" cy="16446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C17A81-6CBB-A2C3-7D57-148DEC20C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90" y="5334000"/>
            <a:ext cx="8847619" cy="6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88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the Object Option of the Area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After starting the Area command, select the Object option from the Command line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shape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shape must be closed, such as a circle or a closed polyline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682459"/>
            <a:ext cx="2560320" cy="8782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7AAB02-6A3C-8DAD-89E0-C121AC24A8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90" y="2470890"/>
            <a:ext cx="8847619" cy="7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952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the Add and Subtract Options of the Area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Begin the Area command.</a:t>
            </a:r>
          </a:p>
          <a:p>
            <a:r>
              <a:rPr lang="en-US" sz="2400" dirty="0"/>
              <a:t>Select the [Add area] option at the Command line.</a:t>
            </a:r>
          </a:p>
          <a:p>
            <a:r>
              <a:rPr lang="en-US" sz="2400" dirty="0"/>
              <a:t>Select the [Object] option at the Command line.</a:t>
            </a:r>
          </a:p>
          <a:p>
            <a:r>
              <a:rPr lang="en-US" sz="2400" dirty="0"/>
              <a:t>Select the outer object.</a:t>
            </a:r>
          </a:p>
          <a:p>
            <a:r>
              <a:rPr lang="en-US" sz="2400" dirty="0"/>
              <a:t>Press [Enter] at the keyboard to exit the Add mode.</a:t>
            </a:r>
          </a:p>
          <a:p>
            <a:r>
              <a:rPr lang="en-US" sz="2400" dirty="0"/>
              <a:t>Select the [Subtract area] option at the Command line.</a:t>
            </a:r>
          </a:p>
          <a:p>
            <a:r>
              <a:rPr lang="en-US" sz="2400" dirty="0"/>
              <a:t>Select the [Object] option at the Command line.</a:t>
            </a:r>
          </a:p>
          <a:p>
            <a:r>
              <a:rPr lang="en-US" sz="2400" dirty="0"/>
              <a:t>Select the inner object(s).</a:t>
            </a:r>
          </a:p>
          <a:p>
            <a:r>
              <a:rPr lang="en-US" sz="2400" dirty="0"/>
              <a:t>Total area appears in the Command line.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90829" y="2929370"/>
            <a:ext cx="3344139" cy="1143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9ECCE5-4B31-0CC4-D4BC-11E2E9E5F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5297557"/>
            <a:ext cx="3780952" cy="6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188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Determining the X,Y Coordinates of a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Utilities fly-out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ID Point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a point, using Object Snaps for accuracy</a:t>
            </a:r>
          </a:p>
          <a:p>
            <a:r>
              <a:rPr lang="en-US" sz="2400" dirty="0"/>
              <a:t>X,Y coordinates are shown in the Command line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F50872-1447-7C73-399F-58BE9CE2A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638" y="2209800"/>
            <a:ext cx="1246666" cy="17914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A919E9-66DA-9CD4-F035-1F8F845BC3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809" y="5334000"/>
            <a:ext cx="7752381" cy="6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74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with the Quick Measure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Utilities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Quick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Hover over drawing objects to display measurements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199" y="4195824"/>
            <a:ext cx="3657600" cy="24146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6E8460-9654-2BC8-3EE6-2B22029E1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189" y="2385721"/>
            <a:ext cx="1047619" cy="1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864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with the Quick Measure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400" dirty="0"/>
              <a:t>Click inside of drawing objects to display area and perimeter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819400"/>
            <a:ext cx="4493154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187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Measuring Tools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9248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8.1.1	Measuring Distance, Area, and Perimeter</a:t>
            </a:r>
          </a:p>
          <a:p>
            <a:pPr marL="0" indent="0">
              <a:buNone/>
            </a:pPr>
            <a:r>
              <a:rPr lang="en-US" sz="2400" dirty="0"/>
              <a:t>8.1.2	Measuring Distance, Radius, Area, and Angle</a:t>
            </a:r>
          </a:p>
          <a:p>
            <a:pPr marL="0" indent="0">
              <a:buNone/>
            </a:pPr>
            <a:r>
              <a:rPr lang="en-US" sz="2400" dirty="0"/>
              <a:t>8.1.3     Measuring Angles</a:t>
            </a:r>
          </a:p>
          <a:p>
            <a:pPr marL="0" indent="0">
              <a:buNone/>
            </a:pPr>
            <a:r>
              <a:rPr lang="en-US" sz="2400" dirty="0"/>
              <a:t>8.1.4     Measuring with the Quick Measure Tool</a:t>
            </a:r>
          </a:p>
          <a:p>
            <a:pPr marL="0" indent="0">
              <a:buNone/>
            </a:pPr>
            <a:r>
              <a:rPr lang="en-US" sz="2400" dirty="0"/>
              <a:t>8.1.5	Measure Commands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798684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Describe the </a:t>
            </a:r>
            <a:r>
              <a:rPr lang="en-US" dirty="0" err="1"/>
              <a:t>ByLayer</a:t>
            </a:r>
            <a:r>
              <a:rPr lang="en-US" dirty="0"/>
              <a:t> option</a:t>
            </a:r>
          </a:p>
          <a:p>
            <a:pPr lvl="0"/>
            <a:r>
              <a:rPr lang="en-US" dirty="0"/>
              <a:t>Use the Match Properties tool to adjust the properties of an object</a:t>
            </a:r>
          </a:p>
          <a:p>
            <a:pPr lvl="0"/>
            <a:r>
              <a:rPr lang="en-US" dirty="0"/>
              <a:t>Use the List command to view several measurements</a:t>
            </a:r>
          </a:p>
          <a:p>
            <a:pPr lvl="0"/>
            <a:r>
              <a:rPr lang="en-US" dirty="0"/>
              <a:t>Use the Properties palette to view and modify several measurements</a:t>
            </a:r>
          </a:p>
          <a:p>
            <a:pPr lvl="0"/>
            <a:r>
              <a:rPr lang="en-US" dirty="0"/>
              <a:t>Use the Quick Select tool to create filtered selection sets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1059248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Match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Properties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Match Properties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source object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destination object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214058"/>
            <a:ext cx="6074285" cy="6914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5514153"/>
            <a:ext cx="6120000" cy="8857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35C701D-A549-8FB4-EB69-9ED46DB343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2329506"/>
            <a:ext cx="2818096" cy="1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0963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List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Properties fly-out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List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3A2040-FA9E-907E-3A3A-A19E6C91A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2000" y="2599504"/>
            <a:ext cx="2860000" cy="211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004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Measure Commands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 fontScale="92500"/>
          </a:bodyPr>
          <a:lstStyle/>
          <a:p>
            <a:pPr lvl="0"/>
            <a:r>
              <a:rPr lang="en-US" dirty="0"/>
              <a:t>Measure the distance between two points</a:t>
            </a:r>
          </a:p>
          <a:p>
            <a:pPr lvl="0"/>
            <a:r>
              <a:rPr lang="en-US" dirty="0"/>
              <a:t>Measure the radius and diameter of an arc or circle</a:t>
            </a:r>
          </a:p>
          <a:p>
            <a:pPr lvl="0"/>
            <a:r>
              <a:rPr lang="en-US" dirty="0"/>
              <a:t>Measure the angle between two lines</a:t>
            </a:r>
          </a:p>
          <a:p>
            <a:pPr lvl="0"/>
            <a:r>
              <a:rPr lang="en-US" dirty="0"/>
              <a:t>Measure the area of a region</a:t>
            </a:r>
          </a:p>
          <a:p>
            <a:pPr lvl="0"/>
            <a:r>
              <a:rPr lang="en-US" dirty="0"/>
              <a:t>Add and subtract regions within the area command</a:t>
            </a:r>
          </a:p>
          <a:p>
            <a:pPr lvl="0"/>
            <a:r>
              <a:rPr lang="en-US" dirty="0"/>
              <a:t>Determine the X,Y coordinates of a point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List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543800" cy="4800600"/>
          </a:xfrm>
        </p:spPr>
        <p:txBody>
          <a:bodyPr>
            <a:normAutofit/>
          </a:bodyPr>
          <a:lstStyle/>
          <a:p>
            <a:r>
              <a:rPr lang="en-US" sz="2400" dirty="0"/>
              <a:t>Select the object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 </a:t>
            </a:r>
            <a:r>
              <a:rPr lang="en-US" sz="2400" dirty="0"/>
              <a:t>at the keyboard</a:t>
            </a:r>
          </a:p>
          <a:p>
            <a:r>
              <a:rPr lang="en-US" sz="2400" dirty="0"/>
              <a:t>Information is displayed in the AutoCAD Text Window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Information varies based upon type of object selected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43" y="2971800"/>
            <a:ext cx="6265714" cy="23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177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Properties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View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Palettes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Properties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0248A7-74D6-2B9E-98BA-6521072ECB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762" y="2667000"/>
            <a:ext cx="3750476" cy="112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45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Properties Palette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Selecting an object will display several properties</a:t>
            </a:r>
          </a:p>
          <a:p>
            <a:r>
              <a:rPr lang="en-US" sz="2400" dirty="0"/>
              <a:t>Many values can be modified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2679700"/>
            <a:ext cx="2609524" cy="22666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79700"/>
            <a:ext cx="2609524" cy="23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531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Selecting Objects with Quick Select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Located in the upper-right corner of the Properties palette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E6966F-1CA7-4146-A8D0-13D21B31F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047" y="3276600"/>
            <a:ext cx="1881905" cy="96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33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Selecting Objects with Quick Select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47244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The Quick Select command will allow you to select similar objects by specifying the desired properties</a:t>
            </a:r>
          </a:p>
          <a:p>
            <a:pPr lvl="1"/>
            <a:r>
              <a:rPr lang="en-US" sz="2000" dirty="0"/>
              <a:t>All text in a drawing</a:t>
            </a:r>
          </a:p>
          <a:p>
            <a:pPr lvl="1"/>
            <a:r>
              <a:rPr lang="en-US" sz="2000" dirty="0"/>
              <a:t>All circles of a certain radius</a:t>
            </a:r>
          </a:p>
          <a:p>
            <a:pPr lvl="1"/>
            <a:r>
              <a:rPr lang="en-US" sz="2000" dirty="0"/>
              <a:t>All objects on the Dimension layer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893A47-56CC-EAA3-FAD6-B691FDD44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524000"/>
            <a:ext cx="3238500" cy="462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8590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Exercise: Working with Object Properties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7924800" cy="342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8.2.1	Viewing and Modifying Object Properties</a:t>
            </a:r>
          </a:p>
        </p:txBody>
      </p:sp>
    </p:spTree>
    <p:extLst>
      <p:ext uri="{BB962C8B-B14F-4D97-AF65-F5344CB8AC3E}">
        <p14:creationId xmlns:p14="http://schemas.microsoft.com/office/powerpoint/2010/main" val="3317517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Distance Between Two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Utilities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Measure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Distance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D05F24-44CE-C24D-D356-2F7FC2711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095" y="2209800"/>
            <a:ext cx="1183809" cy="33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9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Distance Between Two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two points, using Object Snaps for accuracy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Distance and other values are shown in the Command 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419600"/>
            <a:ext cx="5314143" cy="18419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FFC7A9-CD4A-05A4-82CA-64DBED3310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700" y="2135718"/>
            <a:ext cx="4038600" cy="161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452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Radius and Diameter of an Arc or Circle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Utilities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Measure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Radius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B1D5AD-3324-2230-0924-AE82D94F6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095" y="2396916"/>
            <a:ext cx="1183809" cy="33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171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Radius and Diameter of an Arc or Circle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an arc or circle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Radius and diameter values are shown in the Command 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0" y="1905000"/>
            <a:ext cx="1295400" cy="13441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77FA19-442A-AAC7-7B56-B6B0C9955B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895" y="4157856"/>
            <a:ext cx="6990210" cy="203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11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Angle Between Two 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Utilities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Measure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Angle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4B94E7-65E6-C65F-E1F1-4177CB3CC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095" y="2667000"/>
            <a:ext cx="1183809" cy="33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3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Angle Between Two 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two lines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angle value is shown in the Command line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057400"/>
            <a:ext cx="4220307" cy="1219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495800"/>
            <a:ext cx="7657143" cy="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63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the Area and Perimeter of a Shape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68580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Utilities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Measure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Area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C1F4D-9B31-ECF0-032D-D737081BE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0095" y="2496652"/>
            <a:ext cx="1183809" cy="33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563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661</Words>
  <Application>Microsoft Office PowerPoint</Application>
  <PresentationFormat>On-screen Show (4:3)</PresentationFormat>
  <Paragraphs>164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Symbol</vt:lpstr>
      <vt:lpstr>Office Theme</vt:lpstr>
      <vt:lpstr>Inquiry Tools</vt:lpstr>
      <vt:lpstr>Measure Commands</vt:lpstr>
      <vt:lpstr>Measuring the Distance Between Two Points</vt:lpstr>
      <vt:lpstr>Measuring the Distance Between Two Points</vt:lpstr>
      <vt:lpstr>Measuring the Radius and Diameter of an Arc or Circle</vt:lpstr>
      <vt:lpstr>Measuring the Radius and Diameter of an Arc or Circle</vt:lpstr>
      <vt:lpstr>Measuring the Angle Between Two Lines</vt:lpstr>
      <vt:lpstr>Measuring the Angle Between Two Lines</vt:lpstr>
      <vt:lpstr>Measuring the Area and Perimeter of a Shape</vt:lpstr>
      <vt:lpstr>Measuring the Area and Perimeter of a Shape</vt:lpstr>
      <vt:lpstr>Using the Object Option of the Area Command</vt:lpstr>
      <vt:lpstr>Using the Add and Subtract Options of the Area Command</vt:lpstr>
      <vt:lpstr>Determining the X,Y Coordinates of a Point</vt:lpstr>
      <vt:lpstr>Measuring with the Quick Measure Tool</vt:lpstr>
      <vt:lpstr>Measuring with the Quick Measure Tool</vt:lpstr>
      <vt:lpstr>Exercises: Measuring Tools</vt:lpstr>
      <vt:lpstr>Object Properties</vt:lpstr>
      <vt:lpstr>Match Properties</vt:lpstr>
      <vt:lpstr>List Command</vt:lpstr>
      <vt:lpstr>List Command</vt:lpstr>
      <vt:lpstr>Properties Palette</vt:lpstr>
      <vt:lpstr>Properties Palette</vt:lpstr>
      <vt:lpstr>Selecting Objects with Quick Select</vt:lpstr>
      <vt:lpstr>Selecting Objects with Quick Select</vt:lpstr>
      <vt:lpstr>Exercise: Working with Object Properties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81</cp:revision>
  <dcterms:created xsi:type="dcterms:W3CDTF">2010-06-02T18:21:02Z</dcterms:created>
  <dcterms:modified xsi:type="dcterms:W3CDTF">2025-06-24T00:40:36Z</dcterms:modified>
</cp:coreProperties>
</file>